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9" r:id="rId5"/>
    <p:sldId id="268" r:id="rId6"/>
    <p:sldId id="257" r:id="rId7"/>
    <p:sldId id="259" r:id="rId8"/>
    <p:sldId id="270" r:id="rId9"/>
    <p:sldId id="271" r:id="rId10"/>
    <p:sldId id="272" r:id="rId11"/>
    <p:sldId id="256" r:id="rId12"/>
    <p:sldId id="273" r:id="rId13"/>
    <p:sldId id="260" r:id="rId14"/>
    <p:sldId id="261" r:id="rId15"/>
    <p:sldId id="262" r:id="rId16"/>
    <p:sldId id="258" r:id="rId17"/>
    <p:sldId id="264" r:id="rId18"/>
    <p:sldId id="274" r:id="rId19"/>
    <p:sldId id="275" r:id="rId20"/>
  </p:sldIdLst>
  <p:sldSz cx="12192000" cy="6858000"/>
  <p:notesSz cx="6858000" cy="9144000"/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Roberto  García Miranda" userId="2852ed6f-bfb0-495e-8abe-fc6c9d3d82cf" providerId="ADAL" clId="{E218337D-E69B-4637-94C8-D974FBCDCD71}"/>
    <pc:docChg chg="custSel addSld modSld">
      <pc:chgData name="Daniel Roberto  García Miranda" userId="2852ed6f-bfb0-495e-8abe-fc6c9d3d82cf" providerId="ADAL" clId="{E218337D-E69B-4637-94C8-D974FBCDCD71}" dt="2025-09-09T15:46:37.041" v="14" actId="1076"/>
      <pc:docMkLst>
        <pc:docMk/>
      </pc:docMkLst>
      <pc:sldChg chg="modSp mod">
        <pc:chgData name="Daniel Roberto  García Miranda" userId="2852ed6f-bfb0-495e-8abe-fc6c9d3d82cf" providerId="ADAL" clId="{E218337D-E69B-4637-94C8-D974FBCDCD71}" dt="2025-09-09T15:02:50.460" v="0" actId="1076"/>
        <pc:sldMkLst>
          <pc:docMk/>
          <pc:sldMk cId="3007471230" sldId="256"/>
        </pc:sldMkLst>
        <pc:picChg chg="mod">
          <ac:chgData name="Daniel Roberto  García Miranda" userId="2852ed6f-bfb0-495e-8abe-fc6c9d3d82cf" providerId="ADAL" clId="{E218337D-E69B-4637-94C8-D974FBCDCD71}" dt="2025-09-09T15:02:50.460" v="0" actId="1076"/>
          <ac:picMkLst>
            <pc:docMk/>
            <pc:sldMk cId="3007471230" sldId="256"/>
            <ac:picMk id="7" creationId="{388F3373-48BD-44AD-8F33-6BB09B9E1B3C}"/>
          </ac:picMkLst>
        </pc:picChg>
      </pc:sldChg>
      <pc:sldChg chg="addSp new mod">
        <pc:chgData name="Daniel Roberto  García Miranda" userId="2852ed6f-bfb0-495e-8abe-fc6c9d3d82cf" providerId="ADAL" clId="{E218337D-E69B-4637-94C8-D974FBCDCD71}" dt="2025-09-09T15:45:11.612" v="2" actId="22"/>
        <pc:sldMkLst>
          <pc:docMk/>
          <pc:sldMk cId="3142478133" sldId="274"/>
        </pc:sldMkLst>
        <pc:picChg chg="add">
          <ac:chgData name="Daniel Roberto  García Miranda" userId="2852ed6f-bfb0-495e-8abe-fc6c9d3d82cf" providerId="ADAL" clId="{E218337D-E69B-4637-94C8-D974FBCDCD71}" dt="2025-09-09T15:45:11.612" v="2" actId="22"/>
          <ac:picMkLst>
            <pc:docMk/>
            <pc:sldMk cId="3142478133" sldId="274"/>
            <ac:picMk id="5" creationId="{B99F1939-1626-47B6-90CD-B67F2F3FB486}"/>
          </ac:picMkLst>
        </pc:picChg>
      </pc:sldChg>
      <pc:sldChg chg="addSp delSp modSp new mod">
        <pc:chgData name="Daniel Roberto  García Miranda" userId="2852ed6f-bfb0-495e-8abe-fc6c9d3d82cf" providerId="ADAL" clId="{E218337D-E69B-4637-94C8-D974FBCDCD71}" dt="2025-09-09T15:46:37.041" v="14" actId="1076"/>
        <pc:sldMkLst>
          <pc:docMk/>
          <pc:sldMk cId="114047643" sldId="275"/>
        </pc:sldMkLst>
        <pc:spChg chg="del">
          <ac:chgData name="Daniel Roberto  García Miranda" userId="2852ed6f-bfb0-495e-8abe-fc6c9d3d82cf" providerId="ADAL" clId="{E218337D-E69B-4637-94C8-D974FBCDCD71}" dt="2025-09-09T15:46:26.962" v="10" actId="478"/>
          <ac:spMkLst>
            <pc:docMk/>
            <pc:sldMk cId="114047643" sldId="275"/>
            <ac:spMk id="3" creationId="{CB11640F-24D4-4E28-A399-0D960D166B87}"/>
          </ac:spMkLst>
        </pc:spChg>
        <pc:picChg chg="add mod">
          <ac:chgData name="Daniel Roberto  García Miranda" userId="2852ed6f-bfb0-495e-8abe-fc6c9d3d82cf" providerId="ADAL" clId="{E218337D-E69B-4637-94C8-D974FBCDCD71}" dt="2025-09-09T15:46:08.639" v="9" actId="1076"/>
          <ac:picMkLst>
            <pc:docMk/>
            <pc:sldMk cId="114047643" sldId="275"/>
            <ac:picMk id="5" creationId="{EB7F6927-FD98-4869-BD1C-EA4911B27536}"/>
          </ac:picMkLst>
        </pc:picChg>
        <pc:picChg chg="add mod">
          <ac:chgData name="Daniel Roberto  García Miranda" userId="2852ed6f-bfb0-495e-8abe-fc6c9d3d82cf" providerId="ADAL" clId="{E218337D-E69B-4637-94C8-D974FBCDCD71}" dt="2025-09-09T15:46:37.041" v="14" actId="1076"/>
          <ac:picMkLst>
            <pc:docMk/>
            <pc:sldMk cId="114047643" sldId="275"/>
            <ac:picMk id="7" creationId="{DCCE0B40-2246-4BE6-A430-6F243C0A9EE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04CFD-B11F-4B7B-B1FD-0C5AD6FA3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14EF61-E1E2-453E-B028-FBA788700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7EB25E-9A92-4E5E-9822-D8AAF3CA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3C0088-3D97-41A1-9D02-A375EBA40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19CC4C-23B9-4913-AF44-214DB3D23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30572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74271C-8740-4722-A36E-0C872D8A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771780-29B8-4823-8102-7F4FFA0F8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98F9FE-5DF2-4EBD-B79C-B3C1F4F96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5B35A3-3E94-4A61-8262-6D317E562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0215C1-9328-4A1D-A1FB-BB5C387AD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69695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D720FFC-1293-442D-B2F0-769F23A35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1C92ACC-B553-4735-B87C-D33473FF0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5800D3-6F9E-4940-A0EE-329B1022E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445A8B-5B1F-4425-AE6E-399A8E54A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CA9586-85EB-4F75-BE3B-5D9A552C0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725497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6BA45-923F-499F-9DBB-2FB7272F1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FA84E4-A824-4785-8B86-CA1FDADEA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491EDC-9258-4A72-8E82-1721F0066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E0CDFD-BC20-46DD-9524-837E5752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9EC3DD-D565-4546-8CF1-296C1E58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852996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09357-FA37-4421-9F83-23DB0C4B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807A3B-F877-40C7-8FCB-D76D862C4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ADFBE6-2800-42E8-AAFE-2DEDCA45B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26EC21-6948-48DD-875A-47D2ED3A9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4FFA43-B627-405A-AACC-7BDBA48C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01457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02EE8C-C210-44DA-99D1-BF8AC3A7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F3D23E-D54E-448F-8FD7-5F4319FAB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504EC91-CB2D-4723-B03C-17214FE9E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299251-B5D8-4027-9477-E56CF25D3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B8273E-5752-4453-AEB2-C9A02AF49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C81142-9B8F-4C5B-AEF1-1C9617C9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32301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BF9CB7-1769-4ADE-98C2-132FAECD3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2A3A06-EC59-4B32-8070-878AF9729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4F76BD4-C3FF-46F4-B896-A2AD377F4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EEA35BB-DDD9-40DC-A3C9-084FF72FA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B765DAE-B2CF-46B0-933E-2C145A20C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A9441CA-EC99-4B91-A730-02BC57853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C376DCB-754D-4C1C-B0F8-23DEFD8A6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7F1DD8A-B681-440E-80A0-7438FA2F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085043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DC86E0-37D0-4E70-8BC3-5BD39D1D1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5EE11AF-AB61-4123-8F6D-7B7A82F1E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640510-CD80-4A4C-93CE-E205DEC0B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71D0923-A0FC-4255-8A6B-AE8C17B3C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967625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C83DEE7-0A6F-4069-B7EE-04DECA44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720D6AE-9425-4CA4-A758-0FABDE5A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BF8245-3F6E-496E-B206-D97D823F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307213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0943B-E247-42A0-ABAE-D61076FA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AC6C07-22F5-4CA4-80F6-A49EB5807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75E106-2677-481F-B0A6-98D05B79B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EF00CD-C43B-4F2E-9D07-181FE9780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BB04085-337A-41C1-BCEF-F475F8FF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17D31D-6B87-4B92-869C-91F7C51F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87561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DA5B35-6550-4DA3-BD63-42C33ECE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752E630-F080-4ACE-9565-4924FBBA38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B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B0C664-6856-4076-9703-318F7A2DD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2EF891-326D-4256-B54E-3DDB6F28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269CE8-2D2F-485D-ABEC-809C02755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633C-21E6-4592-858F-75860F9AB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54602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5DCBC2-10DE-4954-B000-C87D0263E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724B11-6358-47F5-983D-8143715F3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6A1316-A836-4D38-8C18-A7026DAA6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C8C39-7271-4D99-91B6-FF494780CEE7}" type="datetimeFigureOut">
              <a:rPr lang="es-BO" smtClean="0"/>
              <a:t>9/9/2025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EA2603-4632-4AE8-94BF-CF14D8BF83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03EA84-4707-466A-B785-C45830A4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B20F-4789-44AC-AA3B-C840205E1EB7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48914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201B1-AE6C-4150-853B-84AADADF44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Influencia de la presión y temperatura en las cuentas de un detector de rayos cósmicos</a:t>
            </a:r>
            <a:endParaRPr lang="es-B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FAC5BC4-8F38-4AAF-888E-FDD1D4C083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Daniel Roberto Garcia Miranda</a:t>
            </a:r>
            <a:endParaRPr lang="es-BO" dirty="0"/>
          </a:p>
        </p:txBody>
      </p:sp>
    </p:spTree>
    <p:extLst>
      <p:ext uri="{BB962C8B-B14F-4D97-AF65-F5344CB8AC3E}">
        <p14:creationId xmlns:p14="http://schemas.microsoft.com/office/powerpoint/2010/main" val="3228921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7BCF69F-EC3E-4609-9ED9-3E6E07599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238" y="108743"/>
            <a:ext cx="11067524" cy="6640514"/>
          </a:xfrm>
        </p:spPr>
      </p:pic>
    </p:spTree>
    <p:extLst>
      <p:ext uri="{BB962C8B-B14F-4D97-AF65-F5344CB8AC3E}">
        <p14:creationId xmlns:p14="http://schemas.microsoft.com/office/powerpoint/2010/main" val="1928162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88F3373-48BD-44AD-8F33-6BB09B9E1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34" t="6164" r="10736" b="11446"/>
          <a:stretch/>
        </p:blipFill>
        <p:spPr>
          <a:xfrm>
            <a:off x="189783" y="336430"/>
            <a:ext cx="5900468" cy="565030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7C3A6F3-19C4-4F79-A40D-6F45800A91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45" t="6645" r="8351" b="9204"/>
          <a:stretch/>
        </p:blipFill>
        <p:spPr>
          <a:xfrm>
            <a:off x="6101750" y="276045"/>
            <a:ext cx="6090250" cy="577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471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BA3EEC5-604E-4330-BE7F-5BAAF0C1E37A}"/>
              </a:ext>
            </a:extLst>
          </p:cNvPr>
          <p:cNvSpPr txBox="1"/>
          <p:nvPr/>
        </p:nvSpPr>
        <p:spPr>
          <a:xfrm>
            <a:off x="1193800" y="994685"/>
            <a:ext cx="348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GLM</a:t>
            </a:r>
            <a:endParaRPr lang="es-B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124FBD3-E25A-4C67-9F70-B06D191A9B00}"/>
              </a:ext>
            </a:extLst>
          </p:cNvPr>
          <p:cNvSpPr txBox="1"/>
          <p:nvPr/>
        </p:nvSpPr>
        <p:spPr>
          <a:xfrm>
            <a:off x="1193800" y="3564467"/>
            <a:ext cx="202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  <a:r>
              <a:rPr lang="es-ES" dirty="0" err="1"/>
              <a:t>ínimos</a:t>
            </a:r>
            <a:r>
              <a:rPr lang="es-ES" dirty="0"/>
              <a:t> cuadrados</a:t>
            </a:r>
            <a:endParaRPr lang="es-B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864F3B5-BBAC-43EA-8D05-7B0FC1217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09" y="4340198"/>
            <a:ext cx="9283256" cy="155260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3F7D4DC-9251-4CE2-A17F-E671598A1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09" y="1382550"/>
            <a:ext cx="8303982" cy="162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05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7E24B2-F82F-4112-8681-064B93416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B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BE4C306-2D84-4841-9CC7-70365CFD2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12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B79DA8A-1C9F-4EF3-B658-B25DC032E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37" y="858573"/>
            <a:ext cx="11995326" cy="5140854"/>
          </a:xfrm>
        </p:spPr>
      </p:pic>
    </p:spTree>
    <p:extLst>
      <p:ext uri="{BB962C8B-B14F-4D97-AF65-F5344CB8AC3E}">
        <p14:creationId xmlns:p14="http://schemas.microsoft.com/office/powerpoint/2010/main" val="1931866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30484CA-F440-49AC-8EDE-CD05DE2C2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91" y="867039"/>
            <a:ext cx="11955818" cy="5123922"/>
          </a:xfrm>
        </p:spPr>
      </p:pic>
    </p:spTree>
    <p:extLst>
      <p:ext uri="{BB962C8B-B14F-4D97-AF65-F5344CB8AC3E}">
        <p14:creationId xmlns:p14="http://schemas.microsoft.com/office/powerpoint/2010/main" val="4110771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42162B6-1EB6-40C0-B6D7-96FE75850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766" y="73660"/>
            <a:ext cx="11184467" cy="6710680"/>
          </a:xfrm>
        </p:spPr>
      </p:pic>
    </p:spTree>
    <p:extLst>
      <p:ext uri="{BB962C8B-B14F-4D97-AF65-F5344CB8AC3E}">
        <p14:creationId xmlns:p14="http://schemas.microsoft.com/office/powerpoint/2010/main" val="3034326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071D4C7-F578-4B05-8062-3BF9FCD3E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89" y="748506"/>
            <a:ext cx="12062222" cy="5360988"/>
          </a:xfrm>
        </p:spPr>
      </p:pic>
    </p:spTree>
    <p:extLst>
      <p:ext uri="{BB962C8B-B14F-4D97-AF65-F5344CB8AC3E}">
        <p14:creationId xmlns:p14="http://schemas.microsoft.com/office/powerpoint/2010/main" val="3536915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13970-817F-4601-A1E5-73459812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A20DDE-118F-4844-83B8-82BE340B1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B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99F1939-1626-47B6-90CD-B67F2F3FB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666"/>
            <a:ext cx="12192000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78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D20EA-BEE1-4899-9347-DD965474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B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7F6927-FD98-4869-BD1C-EA4911B27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33" y="890739"/>
            <a:ext cx="10195451" cy="211501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CCE0B40-2246-4BE6-A430-6F243C0A9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253" y="3312118"/>
            <a:ext cx="10098210" cy="21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47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56DF7-C470-4F73-A587-0FF533ED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Regresión por mínimos cuadrados</a:t>
            </a:r>
            <a:endParaRPr lang="es-B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2AF93AE-4F10-4CC7-B298-D5B21E7D2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6539" y="1583917"/>
            <a:ext cx="6795263" cy="2649416"/>
          </a:xfrm>
        </p:spPr>
      </p:pic>
    </p:spTree>
    <p:extLst>
      <p:ext uri="{BB962C8B-B14F-4D97-AF65-F5344CB8AC3E}">
        <p14:creationId xmlns:p14="http://schemas.microsoft.com/office/powerpoint/2010/main" val="3193546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193BC-9AB4-4239-84FD-907579D49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Regresión de Poisson y GLM (</a:t>
            </a:r>
            <a:r>
              <a:rPr lang="es-ES" dirty="0" err="1"/>
              <a:t>Generalized</a:t>
            </a:r>
            <a:r>
              <a:rPr lang="es-ES" dirty="0"/>
              <a:t> Linear </a:t>
            </a:r>
            <a:r>
              <a:rPr lang="es-ES" dirty="0" err="1"/>
              <a:t>Models</a:t>
            </a:r>
            <a:r>
              <a:rPr lang="es-ES" dirty="0"/>
              <a:t>)</a:t>
            </a:r>
            <a:endParaRPr lang="es-B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0F1A72B-56CC-49D0-B16E-7E1F9D3A5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350" y="2311400"/>
            <a:ext cx="10051218" cy="828966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5BEFF13-1A9A-4613-8CBD-6191E8AE6223}"/>
              </a:ext>
            </a:extLst>
          </p:cNvPr>
          <p:cNvSpPr txBox="1"/>
          <p:nvPr/>
        </p:nvSpPr>
        <p:spPr>
          <a:xfrm>
            <a:off x="1227667" y="1998133"/>
            <a:ext cx="430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GLM</a:t>
            </a:r>
            <a:endParaRPr lang="es-B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47202CA-E623-4B0D-A1ED-88000607F22F}"/>
              </a:ext>
            </a:extLst>
          </p:cNvPr>
          <p:cNvSpPr txBox="1"/>
          <p:nvPr/>
        </p:nvSpPr>
        <p:spPr>
          <a:xfrm>
            <a:off x="1159933" y="3429000"/>
            <a:ext cx="238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Regresión de Poisson</a:t>
            </a:r>
            <a:endParaRPr lang="es-B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699B81E-8D93-4AA6-83EB-3A3C4CA7F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92799"/>
            <a:ext cx="8613075" cy="11091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19F715-75C2-4378-B895-9819780F822D}"/>
                  </a:ext>
                </a:extLst>
              </p:cNvPr>
              <p:cNvSpPr txBox="1"/>
              <p:nvPr/>
            </p:nvSpPr>
            <p:spPr>
              <a:xfrm>
                <a:off x="3361963" y="5585033"/>
                <a:ext cx="356554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BO" sz="2400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119F715-75C2-4378-B895-9819780F82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1963" y="5585033"/>
                <a:ext cx="3565548" cy="369332"/>
              </a:xfrm>
              <a:prstGeom prst="rect">
                <a:avLst/>
              </a:prstGeom>
              <a:blipFill>
                <a:blip r:embed="rId4"/>
                <a:stretch>
                  <a:fillRect r="-514" b="-34426"/>
                </a:stretch>
              </a:blipFill>
            </p:spPr>
            <p:txBody>
              <a:bodyPr/>
              <a:lstStyle/>
              <a:p>
                <a:r>
                  <a:rPr lang="es-B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>
            <a:extLst>
              <a:ext uri="{FF2B5EF4-FFF2-40B4-BE49-F238E27FC236}">
                <a16:creationId xmlns:a16="http://schemas.microsoft.com/office/drawing/2014/main" id="{FA4E8BAD-BBE5-4001-8D9D-E555A5656B14}"/>
              </a:ext>
            </a:extLst>
          </p:cNvPr>
          <p:cNvSpPr txBox="1"/>
          <p:nvPr/>
        </p:nvSpPr>
        <p:spPr>
          <a:xfrm>
            <a:off x="1794933" y="5249333"/>
            <a:ext cx="337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 la media de las </a:t>
            </a:r>
            <a:r>
              <a:rPr lang="en-US" dirty="0" err="1"/>
              <a:t>cuentas</a:t>
            </a:r>
            <a:endParaRPr lang="es-BO" dirty="0"/>
          </a:p>
        </p:txBody>
      </p:sp>
    </p:spTree>
    <p:extLst>
      <p:ext uri="{BB962C8B-B14F-4D97-AF65-F5344CB8AC3E}">
        <p14:creationId xmlns:p14="http://schemas.microsoft.com/office/powerpoint/2010/main" val="227408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CABCA-D417-4BE4-8204-196EF7BF6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GLM</a:t>
            </a:r>
            <a:endParaRPr lang="es-B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C172DDE-D591-45F0-A0A2-9F7C6B6E6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55" y="1432376"/>
            <a:ext cx="2962688" cy="111458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4285934-FBC1-4CCE-91F8-A667D95E3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389" y="1432547"/>
            <a:ext cx="6325483" cy="124794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0493597-790E-4DD2-9A9C-578230D43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855" y="2457379"/>
            <a:ext cx="5125165" cy="100979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606A2C0-29C4-4188-B9EA-B85F2C33F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589" y="3386990"/>
            <a:ext cx="7802064" cy="92405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40E56F68-DE54-43B4-A839-6DD88C4F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8389" y="4861922"/>
            <a:ext cx="2448267" cy="87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13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A78407-6952-4BAC-B556-17C57FAC2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59592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Minimos</a:t>
            </a:r>
            <a:r>
              <a:rPr lang="en-US" dirty="0"/>
              <a:t> </a:t>
            </a:r>
            <a:r>
              <a:rPr lang="en-US" dirty="0" err="1"/>
              <a:t>Cuadrados</a:t>
            </a:r>
            <a:endParaRPr lang="es-BO" dirty="0"/>
          </a:p>
        </p:txBody>
      </p:sp>
    </p:spTree>
    <p:extLst>
      <p:ext uri="{BB962C8B-B14F-4D97-AF65-F5344CB8AC3E}">
        <p14:creationId xmlns:p14="http://schemas.microsoft.com/office/powerpoint/2010/main" val="2927205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125410D-C443-4683-BB32-FBF35FD02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4" y="321733"/>
            <a:ext cx="11446933" cy="6868160"/>
          </a:xfrm>
        </p:spPr>
      </p:pic>
    </p:spTree>
    <p:extLst>
      <p:ext uri="{BB962C8B-B14F-4D97-AF65-F5344CB8AC3E}">
        <p14:creationId xmlns:p14="http://schemas.microsoft.com/office/powerpoint/2010/main" val="1195522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B65DB71-8E5F-4A95-B3A5-024942362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550" y="166157"/>
            <a:ext cx="11161449" cy="6696869"/>
          </a:xfrm>
        </p:spPr>
      </p:pic>
    </p:spTree>
    <p:extLst>
      <p:ext uri="{BB962C8B-B14F-4D97-AF65-F5344CB8AC3E}">
        <p14:creationId xmlns:p14="http://schemas.microsoft.com/office/powerpoint/2010/main" val="1373203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29B57-230B-4C22-805E-69C6483DA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GLM</a:t>
            </a:r>
            <a:endParaRPr lang="es-BO" dirty="0"/>
          </a:p>
        </p:txBody>
      </p:sp>
    </p:spTree>
    <p:extLst>
      <p:ext uri="{BB962C8B-B14F-4D97-AF65-F5344CB8AC3E}">
        <p14:creationId xmlns:p14="http://schemas.microsoft.com/office/powerpoint/2010/main" val="1682874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28F3B7F-3D32-4DCF-8E6F-F3505F26C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238" y="108743"/>
            <a:ext cx="11067524" cy="6640514"/>
          </a:xfrm>
        </p:spPr>
      </p:pic>
    </p:spTree>
    <p:extLst>
      <p:ext uri="{BB962C8B-B14F-4D97-AF65-F5344CB8AC3E}">
        <p14:creationId xmlns:p14="http://schemas.microsoft.com/office/powerpoint/2010/main" val="40116279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64</Words>
  <Application>Microsoft Office PowerPoint</Application>
  <PresentationFormat>Panorámica</PresentationFormat>
  <Paragraphs>13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Tema de Office</vt:lpstr>
      <vt:lpstr>Influencia de la presión y temperatura en las cuentas de un detector de rayos cósmicos</vt:lpstr>
      <vt:lpstr>Regresión por mínimos cuadrados</vt:lpstr>
      <vt:lpstr>Regresión de Poisson y GLM (Generalized Linear Models)</vt:lpstr>
      <vt:lpstr>GLM</vt:lpstr>
      <vt:lpstr>Minimos Cuadrados</vt:lpstr>
      <vt:lpstr>Presentación de PowerPoint</vt:lpstr>
      <vt:lpstr>Presentación de PowerPoint</vt:lpstr>
      <vt:lpstr>GLM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Roberto  García Miranda</dc:creator>
  <cp:lastModifiedBy>Daniel Roberto  García Miranda</cp:lastModifiedBy>
  <cp:revision>8</cp:revision>
  <dcterms:created xsi:type="dcterms:W3CDTF">2025-09-09T04:18:06Z</dcterms:created>
  <dcterms:modified xsi:type="dcterms:W3CDTF">2025-09-09T15:50:52Z</dcterms:modified>
</cp:coreProperties>
</file>

<file path=docProps/thumbnail.jpeg>
</file>